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9" r:id="rId3"/>
    <p:sldId id="257"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A20BB-E232-4195-8C4A-4745416933FD}" v="3" dt="2025-05-04T14:23:23.257"/>
    <p1510:client id="{768F6B8B-EB31-4C2C-8424-5F472E138EC9}" v="2" dt="2025-05-04T14:50:59.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Willis" userId="895d62fb-a222-4e07-ad53-211417d10460" providerId="ADAL" clId="{768F6B8B-EB31-4C2C-8424-5F472E138EC9}"/>
    <pc:docChg chg="custSel modSld">
      <pc:chgData name="Joshua Willis" userId="895d62fb-a222-4e07-ad53-211417d10460" providerId="ADAL" clId="{768F6B8B-EB31-4C2C-8424-5F472E138EC9}" dt="2025-05-04T14:51:03.039" v="2" actId="1076"/>
      <pc:docMkLst>
        <pc:docMk/>
      </pc:docMkLst>
      <pc:sldChg chg="addSp delSp modSp mod delAnim modAnim">
        <pc:chgData name="Joshua Willis" userId="895d62fb-a222-4e07-ad53-211417d10460" providerId="ADAL" clId="{768F6B8B-EB31-4C2C-8424-5F472E138EC9}" dt="2025-05-04T14:51:03.039" v="2" actId="1076"/>
        <pc:sldMkLst>
          <pc:docMk/>
          <pc:sldMk cId="3431782742" sldId="262"/>
        </pc:sldMkLst>
        <pc:picChg chg="del">
          <ac:chgData name="Joshua Willis" userId="895d62fb-a222-4e07-ad53-211417d10460" providerId="ADAL" clId="{768F6B8B-EB31-4C2C-8424-5F472E138EC9}" dt="2025-05-04T14:50:06.108" v="0" actId="478"/>
          <ac:picMkLst>
            <pc:docMk/>
            <pc:sldMk cId="3431782742" sldId="262"/>
            <ac:picMk id="3" creationId="{0008C15E-8C73-4C9D-D8A3-F2C4FA07C16B}"/>
          </ac:picMkLst>
        </pc:picChg>
        <pc:picChg chg="add mod">
          <ac:chgData name="Joshua Willis" userId="895d62fb-a222-4e07-ad53-211417d10460" providerId="ADAL" clId="{768F6B8B-EB31-4C2C-8424-5F472E138EC9}" dt="2025-05-04T14:51:03.039" v="2" actId="1076"/>
          <ac:picMkLst>
            <pc:docMk/>
            <pc:sldMk cId="3431782742" sldId="262"/>
            <ac:picMk id="4" creationId="{128F7D3F-984F-9E1D-EA25-1DCAC9963AE9}"/>
          </ac:picMkLst>
        </pc:picChg>
      </pc:sldChg>
    </pc:docChg>
  </pc:docChgLst>
  <pc:docChgLst>
    <pc:chgData name="Joshua Willis" userId="895d62fb-a222-4e07-ad53-211417d10460" providerId="ADAL" clId="{B0D62274-8631-4DCD-94C0-492E88FA6943}"/>
    <pc:docChg chg="custSel addSld modSld sldOrd">
      <pc:chgData name="Joshua Willis" userId="895d62fb-a222-4e07-ad53-211417d10460" providerId="ADAL" clId="{B0D62274-8631-4DCD-94C0-492E88FA6943}" dt="2025-03-12T22:49:00.449" v="31" actId="1076"/>
      <pc:docMkLst>
        <pc:docMk/>
      </pc:docMkLst>
      <pc:sldChg chg="ord">
        <pc:chgData name="Joshua Willis" userId="895d62fb-a222-4e07-ad53-211417d10460" providerId="ADAL" clId="{B0D62274-8631-4DCD-94C0-492E88FA6943}" dt="2025-03-12T22:47:38.818" v="1"/>
        <pc:sldMkLst>
          <pc:docMk/>
          <pc:sldMk cId="1891999413" sldId="260"/>
        </pc:sldMkLst>
      </pc:sldChg>
      <pc:sldChg chg="addSp delSp modSp new mod setBg modAnim">
        <pc:chgData name="Joshua Willis" userId="895d62fb-a222-4e07-ad53-211417d10460" providerId="ADAL" clId="{B0D62274-8631-4DCD-94C0-492E88FA6943}" dt="2025-03-12T22:49:00.449" v="31" actId="1076"/>
        <pc:sldMkLst>
          <pc:docMk/>
          <pc:sldMk cId="2200159369" sldId="261"/>
        </pc:sldMkLst>
        <pc:spChg chg="mod">
          <ac:chgData name="Joshua Willis" userId="895d62fb-a222-4e07-ad53-211417d10460" providerId="ADAL" clId="{B0D62274-8631-4DCD-94C0-492E88FA6943}" dt="2025-03-12T22:49:00.449" v="31" actId="1076"/>
          <ac:spMkLst>
            <pc:docMk/>
            <pc:sldMk cId="2200159369" sldId="261"/>
            <ac:spMk id="2" creationId="{C608FF33-7237-C58F-0524-CBD59BC04EFA}"/>
          </ac:spMkLst>
        </pc:spChg>
      </pc:sldChg>
    </pc:docChg>
  </pc:docChgLst>
  <pc:docChgLst>
    <pc:chgData name="Joshua Willis" userId="895d62fb-a222-4e07-ad53-211417d10460" providerId="ADAL" clId="{161A20BB-E232-4195-8C4A-4745416933FD}"/>
    <pc:docChg chg="custSel addSld delSld modSld sldOrd">
      <pc:chgData name="Joshua Willis" userId="895d62fb-a222-4e07-ad53-211417d10460" providerId="ADAL" clId="{161A20BB-E232-4195-8C4A-4745416933FD}" dt="2025-05-04T14:23:51.047" v="449" actId="20577"/>
      <pc:docMkLst>
        <pc:docMk/>
      </pc:docMkLst>
      <pc:sldChg chg="addSp delSp modSp mod">
        <pc:chgData name="Joshua Willis" userId="895d62fb-a222-4e07-ad53-211417d10460" providerId="ADAL" clId="{161A20BB-E232-4195-8C4A-4745416933FD}" dt="2025-05-03T00:29:37.086" v="134" actId="26606"/>
        <pc:sldMkLst>
          <pc:docMk/>
          <pc:sldMk cId="4206791174" sldId="256"/>
        </pc:sldMkLst>
        <pc:spChg chg="mod">
          <ac:chgData name="Joshua Willis" userId="895d62fb-a222-4e07-ad53-211417d10460" providerId="ADAL" clId="{161A20BB-E232-4195-8C4A-4745416933FD}" dt="2025-05-03T00:29:37.086" v="134" actId="26606"/>
          <ac:spMkLst>
            <pc:docMk/>
            <pc:sldMk cId="4206791174" sldId="256"/>
            <ac:spMk id="2" creationId="{C76B0731-7120-8164-9E2E-C6240FBAD206}"/>
          </ac:spMkLst>
        </pc:spChg>
        <pc:spChg chg="mod">
          <ac:chgData name="Joshua Willis" userId="895d62fb-a222-4e07-ad53-211417d10460" providerId="ADAL" clId="{161A20BB-E232-4195-8C4A-4745416933FD}" dt="2025-05-03T00:29:37.086" v="134" actId="26606"/>
          <ac:spMkLst>
            <pc:docMk/>
            <pc:sldMk cId="4206791174" sldId="256"/>
            <ac:spMk id="3" creationId="{DFBB2478-1684-AF52-497B-69AE992A9035}"/>
          </ac:spMkLst>
        </pc:spChg>
        <pc:spChg chg="del">
          <ac:chgData name="Joshua Willis" userId="895d62fb-a222-4e07-ad53-211417d10460" providerId="ADAL" clId="{161A20BB-E232-4195-8C4A-4745416933FD}" dt="2025-05-03T00:29:37.086" v="134" actId="26606"/>
          <ac:spMkLst>
            <pc:docMk/>
            <pc:sldMk cId="4206791174" sldId="256"/>
            <ac:spMk id="9" creationId="{A1D7EC86-7CB9-431D-8AC3-8AAF0440B162}"/>
          </ac:spMkLst>
        </pc:spChg>
        <pc:spChg chg="del">
          <ac:chgData name="Joshua Willis" userId="895d62fb-a222-4e07-ad53-211417d10460" providerId="ADAL" clId="{161A20BB-E232-4195-8C4A-4745416933FD}" dt="2025-05-03T00:29:37.086" v="134" actId="26606"/>
          <ac:spMkLst>
            <pc:docMk/>
            <pc:sldMk cId="4206791174" sldId="256"/>
            <ac:spMk id="11" creationId="{D4B9777F-B610-419B-9193-80306388F3E2}"/>
          </ac:spMkLst>
        </pc:spChg>
        <pc:spChg chg="del">
          <ac:chgData name="Joshua Willis" userId="895d62fb-a222-4e07-ad53-211417d10460" providerId="ADAL" clId="{161A20BB-E232-4195-8C4A-4745416933FD}" dt="2025-05-03T00:29:37.086" v="134" actId="26606"/>
          <ac:spMkLst>
            <pc:docMk/>
            <pc:sldMk cId="4206791174" sldId="256"/>
            <ac:spMk id="13" creationId="{311F016A-A753-449B-9EA6-322199B7119E}"/>
          </ac:spMkLst>
        </pc:spChg>
        <pc:spChg chg="del">
          <ac:chgData name="Joshua Willis" userId="895d62fb-a222-4e07-ad53-211417d10460" providerId="ADAL" clId="{161A20BB-E232-4195-8C4A-4745416933FD}" dt="2025-05-03T00:29:37.086" v="134" actId="26606"/>
          <ac:spMkLst>
            <pc:docMk/>
            <pc:sldMk cId="4206791174" sldId="256"/>
            <ac:spMk id="15" creationId="{95106A28-883A-4993-BF9E-C403B81A8D66}"/>
          </ac:spMkLst>
        </pc:spChg>
        <pc:spChg chg="del">
          <ac:chgData name="Joshua Willis" userId="895d62fb-a222-4e07-ad53-211417d10460" providerId="ADAL" clId="{161A20BB-E232-4195-8C4A-4745416933FD}" dt="2025-05-03T00:29:37.086" v="134" actId="26606"/>
          <ac:spMkLst>
            <pc:docMk/>
            <pc:sldMk cId="4206791174" sldId="256"/>
            <ac:spMk id="17" creationId="{F5AE4E4F-9F4C-43ED-8299-9BD63B74E8F0}"/>
          </ac:spMkLst>
        </pc:spChg>
        <pc:spChg chg="add">
          <ac:chgData name="Joshua Willis" userId="895d62fb-a222-4e07-ad53-211417d10460" providerId="ADAL" clId="{161A20BB-E232-4195-8C4A-4745416933FD}" dt="2025-05-03T00:29:37.086" v="134" actId="26606"/>
          <ac:spMkLst>
            <pc:docMk/>
            <pc:sldMk cId="4206791174" sldId="256"/>
            <ac:spMk id="22" creationId="{A34066D6-1B59-4642-A86D-39464CEE971B}"/>
          </ac:spMkLst>
        </pc:spChg>
        <pc:spChg chg="add">
          <ac:chgData name="Joshua Willis" userId="895d62fb-a222-4e07-ad53-211417d10460" providerId="ADAL" clId="{161A20BB-E232-4195-8C4A-4745416933FD}" dt="2025-05-03T00:29:37.086" v="134" actId="26606"/>
          <ac:spMkLst>
            <pc:docMk/>
            <pc:sldMk cId="4206791174" sldId="256"/>
            <ac:spMk id="24" creationId="{18E928D9-3091-4385-B979-265D55AD02CE}"/>
          </ac:spMkLst>
        </pc:spChg>
        <pc:spChg chg="add">
          <ac:chgData name="Joshua Willis" userId="895d62fb-a222-4e07-ad53-211417d10460" providerId="ADAL" clId="{161A20BB-E232-4195-8C4A-4745416933FD}" dt="2025-05-03T00:29:37.086" v="134" actId="26606"/>
          <ac:spMkLst>
            <pc:docMk/>
            <pc:sldMk cId="4206791174" sldId="256"/>
            <ac:spMk id="28" creationId="{CBF9EBB4-5078-47B2-AAA0-DF4A88D8182A}"/>
          </ac:spMkLst>
        </pc:spChg>
      </pc:sldChg>
      <pc:sldChg chg="addSp delSp modSp mod">
        <pc:chgData name="Joshua Willis" userId="895d62fb-a222-4e07-ad53-211417d10460" providerId="ADAL" clId="{161A20BB-E232-4195-8C4A-4745416933FD}" dt="2025-05-04T14:22:43.445" v="436" actId="20577"/>
        <pc:sldMkLst>
          <pc:docMk/>
          <pc:sldMk cId="3343186673" sldId="257"/>
        </pc:sldMkLst>
        <pc:spChg chg="mod">
          <ac:chgData name="Joshua Willis" userId="895d62fb-a222-4e07-ad53-211417d10460" providerId="ADAL" clId="{161A20BB-E232-4195-8C4A-4745416933FD}" dt="2025-05-03T00:30:12.047" v="136" actId="26606"/>
          <ac:spMkLst>
            <pc:docMk/>
            <pc:sldMk cId="3343186673" sldId="257"/>
            <ac:spMk id="2" creationId="{DB755562-E0F9-B893-906A-31B46DD41EAE}"/>
          </ac:spMkLst>
        </pc:spChg>
        <pc:spChg chg="mod">
          <ac:chgData name="Joshua Willis" userId="895d62fb-a222-4e07-ad53-211417d10460" providerId="ADAL" clId="{161A20BB-E232-4195-8C4A-4745416933FD}" dt="2025-05-04T14:22:43.445" v="436" actId="20577"/>
          <ac:spMkLst>
            <pc:docMk/>
            <pc:sldMk cId="3343186673" sldId="257"/>
            <ac:spMk id="3" creationId="{2DECF0F3-F49B-B521-76A1-7EB944DF6345}"/>
          </ac:spMkLst>
        </pc:spChg>
        <pc:spChg chg="del">
          <ac:chgData name="Joshua Willis" userId="895d62fb-a222-4e07-ad53-211417d10460" providerId="ADAL" clId="{161A20BB-E232-4195-8C4A-4745416933FD}" dt="2025-05-03T00:30:12.047" v="136" actId="26606"/>
          <ac:spMkLst>
            <pc:docMk/>
            <pc:sldMk cId="3343186673" sldId="257"/>
            <ac:spMk id="8" creationId="{F837543A-6020-4505-A233-C9DB4BF74011}"/>
          </ac:spMkLst>
        </pc:spChg>
        <pc:spChg chg="del">
          <ac:chgData name="Joshua Willis" userId="895d62fb-a222-4e07-ad53-211417d10460" providerId="ADAL" clId="{161A20BB-E232-4195-8C4A-4745416933FD}" dt="2025-05-03T00:30:12.047" v="136" actId="26606"/>
          <ac:spMkLst>
            <pc:docMk/>
            <pc:sldMk cId="3343186673" sldId="257"/>
            <ac:spMk id="10" creationId="{35B16301-FB18-48BA-A6DD-C37CAF6F9A18}"/>
          </ac:spMkLst>
        </pc:spChg>
        <pc:spChg chg="del">
          <ac:chgData name="Joshua Willis" userId="895d62fb-a222-4e07-ad53-211417d10460" providerId="ADAL" clId="{161A20BB-E232-4195-8C4A-4745416933FD}" dt="2025-05-03T00:30:12.047" v="136" actId="26606"/>
          <ac:spMkLst>
            <pc:docMk/>
            <pc:sldMk cId="3343186673" sldId="257"/>
            <ac:spMk id="12" creationId="{C3C0D90E-074A-4F52-9B11-B52BEF4BCBE5}"/>
          </ac:spMkLst>
        </pc:spChg>
        <pc:spChg chg="del">
          <ac:chgData name="Joshua Willis" userId="895d62fb-a222-4e07-ad53-211417d10460" providerId="ADAL" clId="{161A20BB-E232-4195-8C4A-4745416933FD}" dt="2025-05-03T00:30:12.047" v="136" actId="26606"/>
          <ac:spMkLst>
            <pc:docMk/>
            <pc:sldMk cId="3343186673" sldId="257"/>
            <ac:spMk id="16" creationId="{83BA5EF5-1FE9-4BF9-83BB-269BCDDF6156}"/>
          </ac:spMkLst>
        </pc:spChg>
        <pc:spChg chg="del">
          <ac:chgData name="Joshua Willis" userId="895d62fb-a222-4e07-ad53-211417d10460" providerId="ADAL" clId="{161A20BB-E232-4195-8C4A-4745416933FD}" dt="2025-05-03T00:30:12.047" v="136" actId="26606"/>
          <ac:spMkLst>
            <pc:docMk/>
            <pc:sldMk cId="3343186673" sldId="257"/>
            <ac:spMk id="20" creationId="{88853921-7BC9-4BDE-ACAB-133C683C82D6}"/>
          </ac:spMkLst>
        </pc:spChg>
        <pc:spChg chg="del">
          <ac:chgData name="Joshua Willis" userId="895d62fb-a222-4e07-ad53-211417d10460" providerId="ADAL" clId="{161A20BB-E232-4195-8C4A-4745416933FD}" dt="2025-05-03T00:30:12.047" v="136" actId="26606"/>
          <ac:spMkLst>
            <pc:docMk/>
            <pc:sldMk cId="3343186673" sldId="257"/>
            <ac:spMk id="22" creationId="{09192968-3AE7-4470-A61C-97294BB92731}"/>
          </ac:spMkLst>
        </pc:spChg>
        <pc:spChg chg="del">
          <ac:chgData name="Joshua Willis" userId="895d62fb-a222-4e07-ad53-211417d10460" providerId="ADAL" clId="{161A20BB-E232-4195-8C4A-4745416933FD}" dt="2025-05-03T00:30:12.047" v="136" actId="26606"/>
          <ac:spMkLst>
            <pc:docMk/>
            <pc:sldMk cId="3343186673" sldId="257"/>
            <ac:spMk id="24" creationId="{3AB72E55-43E4-4356-BFE8-E2102CB0B505}"/>
          </ac:spMkLst>
        </pc:spChg>
        <pc:spChg chg="add">
          <ac:chgData name="Joshua Willis" userId="895d62fb-a222-4e07-ad53-211417d10460" providerId="ADAL" clId="{161A20BB-E232-4195-8C4A-4745416933FD}" dt="2025-05-03T00:30:12.047" v="136" actId="26606"/>
          <ac:spMkLst>
            <pc:docMk/>
            <pc:sldMk cId="3343186673" sldId="257"/>
            <ac:spMk id="29" creationId="{4AC6B390-BC59-4F1D-A0EE-D71A92F0A0B2}"/>
          </ac:spMkLst>
        </pc:spChg>
      </pc:sldChg>
      <pc:sldChg chg="addSp delSp modSp mod ord setClrOvrMap">
        <pc:chgData name="Joshua Willis" userId="895d62fb-a222-4e07-ad53-211417d10460" providerId="ADAL" clId="{161A20BB-E232-4195-8C4A-4745416933FD}" dt="2025-05-04T14:21:45.633" v="243" actId="20577"/>
        <pc:sldMkLst>
          <pc:docMk/>
          <pc:sldMk cId="3089587864" sldId="259"/>
        </pc:sldMkLst>
        <pc:spChg chg="mod">
          <ac:chgData name="Joshua Willis" userId="895d62fb-a222-4e07-ad53-211417d10460" providerId="ADAL" clId="{161A20BB-E232-4195-8C4A-4745416933FD}" dt="2025-05-03T00:29:45.637" v="135" actId="26606"/>
          <ac:spMkLst>
            <pc:docMk/>
            <pc:sldMk cId="3089587864" sldId="259"/>
            <ac:spMk id="2" creationId="{1FDFCEB1-9AC0-950B-5D9B-DB10DFB88C0E}"/>
          </ac:spMkLst>
        </pc:spChg>
        <pc:spChg chg="mod">
          <ac:chgData name="Joshua Willis" userId="895d62fb-a222-4e07-ad53-211417d10460" providerId="ADAL" clId="{161A20BB-E232-4195-8C4A-4745416933FD}" dt="2025-05-04T14:21:45.633" v="243" actId="20577"/>
          <ac:spMkLst>
            <pc:docMk/>
            <pc:sldMk cId="3089587864" sldId="259"/>
            <ac:spMk id="4" creationId="{0EE357A6-D999-79C0-1DC3-881FC302D7A2}"/>
          </ac:spMkLst>
        </pc:spChg>
        <pc:spChg chg="del">
          <ac:chgData name="Joshua Willis" userId="895d62fb-a222-4e07-ad53-211417d10460" providerId="ADAL" clId="{161A20BB-E232-4195-8C4A-4745416933FD}" dt="2025-05-03T00:29:45.637" v="135" actId="26606"/>
          <ac:spMkLst>
            <pc:docMk/>
            <pc:sldMk cId="3089587864" sldId="259"/>
            <ac:spMk id="9" creationId="{8A7BA06D-B3FF-4E91-8639-B4569AE3AA23}"/>
          </ac:spMkLst>
        </pc:spChg>
        <pc:spChg chg="del">
          <ac:chgData name="Joshua Willis" userId="895d62fb-a222-4e07-ad53-211417d10460" providerId="ADAL" clId="{161A20BB-E232-4195-8C4A-4745416933FD}" dt="2025-05-03T00:29:45.637" v="135" actId="26606"/>
          <ac:spMkLst>
            <pc:docMk/>
            <pc:sldMk cId="3089587864" sldId="259"/>
            <ac:spMk id="11" creationId="{2B30C86D-5A07-48BC-9C9D-6F9A2DB1E9E1}"/>
          </ac:spMkLst>
        </pc:spChg>
        <pc:spChg chg="del">
          <ac:chgData name="Joshua Willis" userId="895d62fb-a222-4e07-ad53-211417d10460" providerId="ADAL" clId="{161A20BB-E232-4195-8C4A-4745416933FD}" dt="2025-05-03T00:29:45.637" v="135" actId="26606"/>
          <ac:spMkLst>
            <pc:docMk/>
            <pc:sldMk cId="3089587864" sldId="259"/>
            <ac:spMk id="13" creationId="{526E0BFB-CDF1-4990-8C11-AC849311E0A8}"/>
          </ac:spMkLst>
        </pc:spChg>
        <pc:spChg chg="del">
          <ac:chgData name="Joshua Willis" userId="895d62fb-a222-4e07-ad53-211417d10460" providerId="ADAL" clId="{161A20BB-E232-4195-8C4A-4745416933FD}" dt="2025-05-03T00:29:45.637" v="135" actId="26606"/>
          <ac:spMkLst>
            <pc:docMk/>
            <pc:sldMk cId="3089587864" sldId="259"/>
            <ac:spMk id="15" creationId="{6069A1F8-9BEB-4786-9694-FC48B2D75D21}"/>
          </ac:spMkLst>
        </pc:spChg>
        <pc:spChg chg="add">
          <ac:chgData name="Joshua Willis" userId="895d62fb-a222-4e07-ad53-211417d10460" providerId="ADAL" clId="{161A20BB-E232-4195-8C4A-4745416933FD}" dt="2025-05-03T00:29:45.637" v="135" actId="26606"/>
          <ac:spMkLst>
            <pc:docMk/>
            <pc:sldMk cId="3089587864" sldId="259"/>
            <ac:spMk id="20" creationId="{DB304A14-32D0-4873-B914-423ED7B8DAFD}"/>
          </ac:spMkLst>
        </pc:spChg>
        <pc:spChg chg="add">
          <ac:chgData name="Joshua Willis" userId="895d62fb-a222-4e07-ad53-211417d10460" providerId="ADAL" clId="{161A20BB-E232-4195-8C4A-4745416933FD}" dt="2025-05-03T00:29:45.637" v="135" actId="26606"/>
          <ac:spMkLst>
            <pc:docMk/>
            <pc:sldMk cId="3089587864" sldId="259"/>
            <ac:spMk id="22" creationId="{1D460C86-854F-4FB3-ABC2-E823D8FEB9DB}"/>
          </ac:spMkLst>
        </pc:spChg>
        <pc:spChg chg="add">
          <ac:chgData name="Joshua Willis" userId="895d62fb-a222-4e07-ad53-211417d10460" providerId="ADAL" clId="{161A20BB-E232-4195-8C4A-4745416933FD}" dt="2025-05-03T00:29:45.637" v="135" actId="26606"/>
          <ac:spMkLst>
            <pc:docMk/>
            <pc:sldMk cId="3089587864" sldId="259"/>
            <ac:spMk id="24" creationId="{BB48116A-278A-4CC5-89D3-9DE8E8FF1245}"/>
          </ac:spMkLst>
        </pc:spChg>
        <pc:picChg chg="mod ord">
          <ac:chgData name="Joshua Willis" userId="895d62fb-a222-4e07-ad53-211417d10460" providerId="ADAL" clId="{161A20BB-E232-4195-8C4A-4745416933FD}" dt="2025-05-03T00:29:45.637" v="135" actId="26606"/>
          <ac:picMkLst>
            <pc:docMk/>
            <pc:sldMk cId="3089587864" sldId="259"/>
            <ac:picMk id="5" creationId="{45DFD235-A775-FBED-5740-E9CC39A44D1C}"/>
          </ac:picMkLst>
        </pc:picChg>
      </pc:sldChg>
      <pc:sldChg chg="addSp modSp mod setBg">
        <pc:chgData name="Joshua Willis" userId="895d62fb-a222-4e07-ad53-211417d10460" providerId="ADAL" clId="{161A20BB-E232-4195-8C4A-4745416933FD}" dt="2025-05-03T00:30:26.478" v="137" actId="26606"/>
        <pc:sldMkLst>
          <pc:docMk/>
          <pc:sldMk cId="1891999413" sldId="260"/>
        </pc:sldMkLst>
        <pc:spChg chg="mod">
          <ac:chgData name="Joshua Willis" userId="895d62fb-a222-4e07-ad53-211417d10460" providerId="ADAL" clId="{161A20BB-E232-4195-8C4A-4745416933FD}" dt="2025-05-03T00:30:26.478" v="137" actId="26606"/>
          <ac:spMkLst>
            <pc:docMk/>
            <pc:sldMk cId="1891999413" sldId="260"/>
            <ac:spMk id="2" creationId="{73101E4D-3C35-21CA-BA02-ADB2DEB92A64}"/>
          </ac:spMkLst>
        </pc:spChg>
        <pc:spChg chg="mod">
          <ac:chgData name="Joshua Willis" userId="895d62fb-a222-4e07-ad53-211417d10460" providerId="ADAL" clId="{161A20BB-E232-4195-8C4A-4745416933FD}" dt="2025-05-03T00:30:26.478" v="137" actId="26606"/>
          <ac:spMkLst>
            <pc:docMk/>
            <pc:sldMk cId="1891999413" sldId="260"/>
            <ac:spMk id="3" creationId="{5A713423-4893-5ACF-E05D-8B043633B15A}"/>
          </ac:spMkLst>
        </pc:spChg>
        <pc:spChg chg="add">
          <ac:chgData name="Joshua Willis" userId="895d62fb-a222-4e07-ad53-211417d10460" providerId="ADAL" clId="{161A20BB-E232-4195-8C4A-4745416933FD}" dt="2025-05-03T00:30:26.478" v="137" actId="26606"/>
          <ac:spMkLst>
            <pc:docMk/>
            <pc:sldMk cId="1891999413" sldId="260"/>
            <ac:spMk id="10" creationId="{4AC6B390-BC59-4F1D-A0EE-D71A92F0A0B2}"/>
          </ac:spMkLst>
        </pc:spChg>
        <pc:spChg chg="add">
          <ac:chgData name="Joshua Willis" userId="895d62fb-a222-4e07-ad53-211417d10460" providerId="ADAL" clId="{161A20BB-E232-4195-8C4A-4745416933FD}" dt="2025-05-03T00:30:26.478" v="137" actId="26606"/>
          <ac:spMkLst>
            <pc:docMk/>
            <pc:sldMk cId="1891999413" sldId="260"/>
            <ac:spMk id="12" creationId="{B6C60D79-16F1-4C4B-B7E3-7634E7069CDE}"/>
          </ac:spMkLst>
        </pc:spChg>
        <pc:spChg chg="add">
          <ac:chgData name="Joshua Willis" userId="895d62fb-a222-4e07-ad53-211417d10460" providerId="ADAL" clId="{161A20BB-E232-4195-8C4A-4745416933FD}" dt="2025-05-03T00:30:26.478" v="137" actId="26606"/>
          <ac:spMkLst>
            <pc:docMk/>
            <pc:sldMk cId="1891999413" sldId="260"/>
            <ac:spMk id="14" creationId="{426B127E-6498-4C77-9C9D-4553A5113B80}"/>
          </ac:spMkLst>
        </pc:spChg>
        <pc:picChg chg="mod ord">
          <ac:chgData name="Joshua Willis" userId="895d62fb-a222-4e07-ad53-211417d10460" providerId="ADAL" clId="{161A20BB-E232-4195-8C4A-4745416933FD}" dt="2025-05-03T00:30:26.478" v="137" actId="26606"/>
          <ac:picMkLst>
            <pc:docMk/>
            <pc:sldMk cId="1891999413" sldId="260"/>
            <ac:picMk id="5" creationId="{2A55197A-2780-486E-B162-E7C8FBCB99E3}"/>
          </ac:picMkLst>
        </pc:picChg>
      </pc:sldChg>
      <pc:sldChg chg="addSp delSp modSp mod delAnim modAnim">
        <pc:chgData name="Joshua Willis" userId="895d62fb-a222-4e07-ad53-211417d10460" providerId="ADAL" clId="{161A20BB-E232-4195-8C4A-4745416933FD}" dt="2025-05-04T14:23:51.047" v="449" actId="20577"/>
        <pc:sldMkLst>
          <pc:docMk/>
          <pc:sldMk cId="2200159369" sldId="261"/>
        </pc:sldMkLst>
        <pc:spChg chg="mod">
          <ac:chgData name="Joshua Willis" userId="895d62fb-a222-4e07-ad53-211417d10460" providerId="ADAL" clId="{161A20BB-E232-4195-8C4A-4745416933FD}" dt="2025-05-04T14:23:51.047" v="449" actId="20577"/>
          <ac:spMkLst>
            <pc:docMk/>
            <pc:sldMk cId="2200159369" sldId="261"/>
            <ac:spMk id="2" creationId="{C608FF33-7237-C58F-0524-CBD59BC04EFA}"/>
          </ac:spMkLst>
        </pc:spChg>
        <pc:spChg chg="add del mod">
          <ac:chgData name="Joshua Willis" userId="895d62fb-a222-4e07-ad53-211417d10460" providerId="ADAL" clId="{161A20BB-E232-4195-8C4A-4745416933FD}" dt="2025-05-03T00:41:20.369" v="159" actId="478"/>
          <ac:spMkLst>
            <pc:docMk/>
            <pc:sldMk cId="2200159369" sldId="261"/>
            <ac:spMk id="5" creationId="{7F534750-F467-4708-E903-2D4605A03298}"/>
          </ac:spMkLst>
        </pc:spChg>
        <pc:spChg chg="del">
          <ac:chgData name="Joshua Willis" userId="895d62fb-a222-4e07-ad53-211417d10460" providerId="ADAL" clId="{161A20BB-E232-4195-8C4A-4745416933FD}" dt="2025-05-03T00:30:32.245" v="138" actId="26606"/>
          <ac:spMkLst>
            <pc:docMk/>
            <pc:sldMk cId="2200159369" sldId="261"/>
            <ac:spMk id="9" creationId="{8A7BA06D-B3FF-4E91-8639-B4569AE3AA23}"/>
          </ac:spMkLst>
        </pc:spChg>
        <pc:spChg chg="del">
          <ac:chgData name="Joshua Willis" userId="895d62fb-a222-4e07-ad53-211417d10460" providerId="ADAL" clId="{161A20BB-E232-4195-8C4A-4745416933FD}" dt="2025-05-03T00:30:32.245" v="138" actId="26606"/>
          <ac:spMkLst>
            <pc:docMk/>
            <pc:sldMk cId="2200159369" sldId="261"/>
            <ac:spMk id="11" creationId="{2B30C86D-5A07-48BC-9C9D-6F9A2DB1E9E1}"/>
          </ac:spMkLst>
        </pc:spChg>
        <pc:spChg chg="del">
          <ac:chgData name="Joshua Willis" userId="895d62fb-a222-4e07-ad53-211417d10460" providerId="ADAL" clId="{161A20BB-E232-4195-8C4A-4745416933FD}" dt="2025-05-03T00:30:32.245" v="138" actId="26606"/>
          <ac:spMkLst>
            <pc:docMk/>
            <pc:sldMk cId="2200159369" sldId="261"/>
            <ac:spMk id="13" creationId="{3301E07F-4F79-4B58-8698-EF24DC1ECDBF}"/>
          </ac:spMkLst>
        </pc:spChg>
        <pc:spChg chg="del">
          <ac:chgData name="Joshua Willis" userId="895d62fb-a222-4e07-ad53-211417d10460" providerId="ADAL" clId="{161A20BB-E232-4195-8C4A-4745416933FD}" dt="2025-05-03T00:30:32.245" v="138" actId="26606"/>
          <ac:spMkLst>
            <pc:docMk/>
            <pc:sldMk cId="2200159369" sldId="261"/>
            <ac:spMk id="15" creationId="{E58B2195-5055-402F-A3E7-53FF0E4980C3}"/>
          </ac:spMkLst>
        </pc:spChg>
        <pc:spChg chg="del">
          <ac:chgData name="Joshua Willis" userId="895d62fb-a222-4e07-ad53-211417d10460" providerId="ADAL" clId="{161A20BB-E232-4195-8C4A-4745416933FD}" dt="2025-05-03T00:30:32.245" v="138" actId="26606"/>
          <ac:spMkLst>
            <pc:docMk/>
            <pc:sldMk cId="2200159369" sldId="261"/>
            <ac:spMk id="17" creationId="{9EE6F773-742A-491A-9A00-A2A150DF500A}"/>
          </ac:spMkLst>
        </pc:spChg>
        <pc:spChg chg="add">
          <ac:chgData name="Joshua Willis" userId="895d62fb-a222-4e07-ad53-211417d10460" providerId="ADAL" clId="{161A20BB-E232-4195-8C4A-4745416933FD}" dt="2025-05-03T00:30:32.245" v="138" actId="26606"/>
          <ac:spMkLst>
            <pc:docMk/>
            <pc:sldMk cId="2200159369" sldId="261"/>
            <ac:spMk id="22" creationId="{8A7BA06D-B3FF-4E91-8639-B4569AE3AA23}"/>
          </ac:spMkLst>
        </pc:spChg>
        <pc:spChg chg="add">
          <ac:chgData name="Joshua Willis" userId="895d62fb-a222-4e07-ad53-211417d10460" providerId="ADAL" clId="{161A20BB-E232-4195-8C4A-4745416933FD}" dt="2025-05-03T00:30:32.245" v="138" actId="26606"/>
          <ac:spMkLst>
            <pc:docMk/>
            <pc:sldMk cId="2200159369" sldId="261"/>
            <ac:spMk id="26" creationId="{3301E07F-4F79-4B58-8698-EF24DC1ECDBF}"/>
          </ac:spMkLst>
        </pc:spChg>
        <pc:spChg chg="add">
          <ac:chgData name="Joshua Willis" userId="895d62fb-a222-4e07-ad53-211417d10460" providerId="ADAL" clId="{161A20BB-E232-4195-8C4A-4745416933FD}" dt="2025-05-03T00:30:32.245" v="138" actId="26606"/>
          <ac:spMkLst>
            <pc:docMk/>
            <pc:sldMk cId="2200159369" sldId="261"/>
            <ac:spMk id="28" creationId="{E58B2195-5055-402F-A3E7-53FF0E4980C3}"/>
          </ac:spMkLst>
        </pc:spChg>
        <pc:spChg chg="add">
          <ac:chgData name="Joshua Willis" userId="895d62fb-a222-4e07-ad53-211417d10460" providerId="ADAL" clId="{161A20BB-E232-4195-8C4A-4745416933FD}" dt="2025-05-03T00:30:32.245" v="138" actId="26606"/>
          <ac:spMkLst>
            <pc:docMk/>
            <pc:sldMk cId="2200159369" sldId="261"/>
            <ac:spMk id="30" creationId="{9EE6F773-742A-491A-9A00-A2A150DF500A}"/>
          </ac:spMkLst>
        </pc:spChg>
        <pc:picChg chg="add mod">
          <ac:chgData name="Joshua Willis" userId="895d62fb-a222-4e07-ad53-211417d10460" providerId="ADAL" clId="{161A20BB-E232-4195-8C4A-4745416933FD}" dt="2025-05-04T14:23:34.326" v="442" actId="1076"/>
          <ac:picMkLst>
            <pc:docMk/>
            <pc:sldMk cId="2200159369" sldId="261"/>
            <ac:picMk id="3" creationId="{13D5124D-FA51-2DA3-8EE6-450A209811D0}"/>
          </ac:picMkLst>
        </pc:picChg>
        <pc:picChg chg="del">
          <ac:chgData name="Joshua Willis" userId="895d62fb-a222-4e07-ad53-211417d10460" providerId="ADAL" clId="{161A20BB-E232-4195-8C4A-4745416933FD}" dt="2025-05-03T00:40:25.066" v="139" actId="478"/>
          <ac:picMkLst>
            <pc:docMk/>
            <pc:sldMk cId="2200159369" sldId="261"/>
            <ac:picMk id="4" creationId="{5CC7D8CD-AB4E-00A7-FA1E-0627C401BCAA}"/>
          </ac:picMkLst>
        </pc:picChg>
      </pc:sldChg>
      <pc:sldChg chg="modSp new del mod ord">
        <pc:chgData name="Joshua Willis" userId="895d62fb-a222-4e07-ad53-211417d10460" providerId="ADAL" clId="{161A20BB-E232-4195-8C4A-4745416933FD}" dt="2025-05-03T00:27:35.258" v="50" actId="2696"/>
        <pc:sldMkLst>
          <pc:docMk/>
          <pc:sldMk cId="3119576331" sldId="262"/>
        </pc:sldMkLst>
        <pc:spChg chg="mod">
          <ac:chgData name="Joshua Willis" userId="895d62fb-a222-4e07-ad53-211417d10460" providerId="ADAL" clId="{161A20BB-E232-4195-8C4A-4745416933FD}" dt="2025-05-03T00:27:02.539" v="49" actId="20577"/>
          <ac:spMkLst>
            <pc:docMk/>
            <pc:sldMk cId="3119576331" sldId="262"/>
            <ac:spMk id="3" creationId="{EACD3A7B-7431-6064-7833-3D58DA24B20D}"/>
          </ac:spMkLst>
        </pc:spChg>
      </pc:sldChg>
      <pc:sldChg chg="addSp delSp modSp add mod modAnim">
        <pc:chgData name="Joshua Willis" userId="895d62fb-a222-4e07-ad53-211417d10460" providerId="ADAL" clId="{161A20BB-E232-4195-8C4A-4745416933FD}" dt="2025-05-03T00:43:02.115" v="169" actId="1076"/>
        <pc:sldMkLst>
          <pc:docMk/>
          <pc:sldMk cId="3431782742" sldId="262"/>
        </pc:sldMkLst>
        <pc:spChg chg="mod">
          <ac:chgData name="Joshua Willis" userId="895d62fb-a222-4e07-ad53-211417d10460" providerId="ADAL" clId="{161A20BB-E232-4195-8C4A-4745416933FD}" dt="2025-05-03T00:43:02.115" v="169" actId="1076"/>
          <ac:spMkLst>
            <pc:docMk/>
            <pc:sldMk cId="3431782742" sldId="262"/>
            <ac:spMk id="2" creationId="{BDB45CF2-09E7-0107-D0A5-5DB5F5DCC307}"/>
          </ac:spMkLst>
        </pc:spChg>
        <pc:spChg chg="del mod">
          <ac:chgData name="Joshua Willis" userId="895d62fb-a222-4e07-ad53-211417d10460" providerId="ADAL" clId="{161A20BB-E232-4195-8C4A-4745416933FD}" dt="2025-05-03T00:41:16.046" v="158" actId="478"/>
          <ac:spMkLst>
            <pc:docMk/>
            <pc:sldMk cId="3431782742" sldId="262"/>
            <ac:spMk id="5" creationId="{32F36699-10DA-84A7-6955-7F635E62AB23}"/>
          </ac:spMkLst>
        </pc:spChg>
        <pc:picChg chg="add mod">
          <ac:chgData name="Joshua Willis" userId="895d62fb-a222-4e07-ad53-211417d10460" providerId="ADAL" clId="{161A20BB-E232-4195-8C4A-4745416933FD}" dt="2025-05-03T00:42:28.013" v="168" actId="1076"/>
          <ac:picMkLst>
            <pc:docMk/>
            <pc:sldMk cId="3431782742" sldId="262"/>
            <ac:picMk id="3" creationId="{0008C15E-8C73-4C9D-D8A3-F2C4FA07C16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5/4/2025</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03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14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32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5/4/2025</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84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69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49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95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186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892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7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5/4/2025</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99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5/4/2025</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4978200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8A28DE-C6DD-56D5-CA19-CC7E9AEA377E}"/>
              </a:ext>
            </a:extLst>
          </p:cNvPr>
          <p:cNvPicPr>
            <a:picLocks noChangeAspect="1"/>
          </p:cNvPicPr>
          <p:nvPr/>
        </p:nvPicPr>
        <p:blipFill>
          <a:blip r:embed="rId2"/>
          <a:srcRect l="34107" r="18566" b="-1"/>
          <a:stretch/>
        </p:blipFill>
        <p:spPr>
          <a:xfrm>
            <a:off x="5101771" y="10"/>
            <a:ext cx="7094361" cy="6857989"/>
          </a:xfrm>
          <a:prstGeom prst="rect">
            <a:avLst/>
          </a:prstGeom>
        </p:spPr>
      </p:pic>
      <p:sp>
        <p:nvSpPr>
          <p:cNvPr id="22" name="Rectangle 21">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B0731-7120-8164-9E2E-C6240FBAD206}"/>
              </a:ext>
            </a:extLst>
          </p:cNvPr>
          <p:cNvSpPr>
            <a:spLocks noGrp="1"/>
          </p:cNvSpPr>
          <p:nvPr>
            <p:ph type="ctrTitle"/>
          </p:nvPr>
        </p:nvSpPr>
        <p:spPr>
          <a:xfrm>
            <a:off x="643467" y="795509"/>
            <a:ext cx="4092525" cy="2798604"/>
          </a:xfrm>
        </p:spPr>
        <p:txBody>
          <a:bodyPr>
            <a:normAutofit/>
          </a:bodyPr>
          <a:lstStyle/>
          <a:p>
            <a:r>
              <a:rPr lang="en-US">
                <a:solidFill>
                  <a:srgbClr val="FFFFFF"/>
                </a:solidFill>
              </a:rPr>
              <a:t>Final</a:t>
            </a:r>
            <a:br>
              <a:rPr lang="en-US">
                <a:solidFill>
                  <a:srgbClr val="FFFFFF"/>
                </a:solidFill>
              </a:rPr>
            </a:br>
            <a:r>
              <a:rPr lang="en-US">
                <a:solidFill>
                  <a:srgbClr val="FFFFFF"/>
                </a:solidFill>
              </a:rPr>
              <a:t>Project</a:t>
            </a:r>
          </a:p>
        </p:txBody>
      </p:sp>
      <p:sp>
        <p:nvSpPr>
          <p:cNvPr id="3" name="Subtitle 2">
            <a:extLst>
              <a:ext uri="{FF2B5EF4-FFF2-40B4-BE49-F238E27FC236}">
                <a16:creationId xmlns:a16="http://schemas.microsoft.com/office/drawing/2014/main" id="{DFBB2478-1684-AF52-497B-69AE992A9035}"/>
              </a:ext>
            </a:extLst>
          </p:cNvPr>
          <p:cNvSpPr>
            <a:spLocks noGrp="1"/>
          </p:cNvSpPr>
          <p:nvPr>
            <p:ph type="subTitle" idx="1"/>
          </p:nvPr>
        </p:nvSpPr>
        <p:spPr>
          <a:xfrm>
            <a:off x="643467" y="3686187"/>
            <a:ext cx="4092525" cy="2292581"/>
          </a:xfrm>
        </p:spPr>
        <p:txBody>
          <a:bodyPr>
            <a:normAutofit/>
          </a:bodyPr>
          <a:lstStyle/>
          <a:p>
            <a:r>
              <a:rPr lang="en-US">
                <a:solidFill>
                  <a:srgbClr val="FFFFFF"/>
                </a:solidFill>
              </a:rPr>
              <a:t>Car Rental Service</a:t>
            </a:r>
          </a:p>
          <a:p>
            <a:r>
              <a:rPr lang="en-US">
                <a:solidFill>
                  <a:srgbClr val="FFFFFF"/>
                </a:solidFill>
              </a:rPr>
              <a:t>C-450</a:t>
            </a:r>
          </a:p>
          <a:p>
            <a:r>
              <a:rPr lang="en-US">
                <a:solidFill>
                  <a:srgbClr val="FFFFFF"/>
                </a:solidFill>
              </a:rPr>
              <a:t>Joshua Willis</a:t>
            </a:r>
          </a:p>
        </p:txBody>
      </p:sp>
      <p:sp>
        <p:nvSpPr>
          <p:cNvPr id="26" name="Oval 25">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79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DFCEB1-9AC0-950B-5D9B-DB10DFB88C0E}"/>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kern="1200">
                <a:solidFill>
                  <a:schemeClr val="tx1"/>
                </a:solidFill>
                <a:latin typeface="+mj-lt"/>
                <a:ea typeface="+mj-ea"/>
                <a:cs typeface="+mj-cs"/>
              </a:rPr>
              <a:t>Slides Roadmap</a:t>
            </a:r>
          </a:p>
        </p:txBody>
      </p:sp>
      <p:sp>
        <p:nvSpPr>
          <p:cNvPr id="4" name="TextBox 3">
            <a:extLst>
              <a:ext uri="{FF2B5EF4-FFF2-40B4-BE49-F238E27FC236}">
                <a16:creationId xmlns:a16="http://schemas.microsoft.com/office/drawing/2014/main" id="{0EE357A6-D999-79C0-1DC3-881FC302D7A2}"/>
              </a:ext>
            </a:extLst>
          </p:cNvPr>
          <p:cNvSpPr txBox="1"/>
          <p:nvPr/>
        </p:nvSpPr>
        <p:spPr>
          <a:xfrm>
            <a:off x="838200" y="1825625"/>
            <a:ext cx="538750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System Description</a:t>
            </a:r>
          </a:p>
          <a:p>
            <a:pPr marL="285750" indent="-228600">
              <a:lnSpc>
                <a:spcPct val="90000"/>
              </a:lnSpc>
              <a:spcAft>
                <a:spcPts val="600"/>
              </a:spcAft>
              <a:buFont typeface="Arial" panose="020B0604020202020204" pitchFamily="34" charset="0"/>
              <a:buChar char="•"/>
            </a:pPr>
            <a:r>
              <a:rPr lang="en-US" dirty="0"/>
              <a:t>System Features</a:t>
            </a:r>
          </a:p>
          <a:p>
            <a:pPr marL="285750" indent="-228600">
              <a:lnSpc>
                <a:spcPct val="90000"/>
              </a:lnSpc>
              <a:spcAft>
                <a:spcPts val="600"/>
              </a:spcAft>
              <a:buFont typeface="Arial" panose="020B0604020202020204" pitchFamily="34" charset="0"/>
              <a:buChar char="•"/>
            </a:pPr>
            <a:r>
              <a:rPr lang="en-US" dirty="0"/>
              <a:t>Database Backend</a:t>
            </a:r>
          </a:p>
          <a:p>
            <a:pPr marL="285750" indent="-228600">
              <a:lnSpc>
                <a:spcPct val="90000"/>
              </a:lnSpc>
              <a:spcAft>
                <a:spcPts val="600"/>
              </a:spcAft>
              <a:buFont typeface="Arial" panose="020B0604020202020204" pitchFamily="34" charset="0"/>
              <a:buChar char="•"/>
            </a:pPr>
            <a:r>
              <a:rPr lang="en-US" dirty="0"/>
              <a:t>Admin Login Demo</a:t>
            </a:r>
          </a:p>
          <a:p>
            <a:pPr marL="285750" indent="-228600">
              <a:lnSpc>
                <a:spcPct val="90000"/>
              </a:lnSpc>
              <a:spcAft>
                <a:spcPts val="600"/>
              </a:spcAft>
              <a:buFont typeface="Arial" panose="020B0604020202020204" pitchFamily="34" charset="0"/>
              <a:buChar char="•"/>
            </a:pPr>
            <a:r>
              <a:rPr lang="en-US" dirty="0"/>
              <a:t>Admin GUI Demo</a:t>
            </a:r>
          </a:p>
          <a:p>
            <a:pPr marL="285750" indent="-228600">
              <a:lnSpc>
                <a:spcPct val="90000"/>
              </a:lnSpc>
              <a:spcAft>
                <a:spcPts val="600"/>
              </a:spcAft>
              <a:buFont typeface="Arial" panose="020B0604020202020204" pitchFamily="34" charset="0"/>
              <a:buChar char="•"/>
            </a:pPr>
            <a:r>
              <a:rPr lang="en-US" dirty="0"/>
              <a:t>User Flow Demo</a:t>
            </a:r>
          </a:p>
        </p:txBody>
      </p:sp>
      <p:pic>
        <p:nvPicPr>
          <p:cNvPr id="5" name="Picture 4">
            <a:extLst>
              <a:ext uri="{FF2B5EF4-FFF2-40B4-BE49-F238E27FC236}">
                <a16:creationId xmlns:a16="http://schemas.microsoft.com/office/drawing/2014/main" id="{45DFD235-A775-FBED-5740-E9CC39A44D1C}"/>
              </a:ext>
            </a:extLst>
          </p:cNvPr>
          <p:cNvPicPr>
            <a:picLocks noChangeAspect="1"/>
          </p:cNvPicPr>
          <p:nvPr/>
        </p:nvPicPr>
        <p:blipFill>
          <a:blip r:embed="rId2"/>
          <a:srcRect l="19590" r="24079"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8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login screen&#10;&#10;AI-generated content may be incorrect.">
            <a:extLst>
              <a:ext uri="{FF2B5EF4-FFF2-40B4-BE49-F238E27FC236}">
                <a16:creationId xmlns:a16="http://schemas.microsoft.com/office/drawing/2014/main" id="{B92668A9-B9EA-9BBC-D11F-1C8EF2E48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053" y="2219961"/>
            <a:ext cx="4777381" cy="22453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3" name="Arc 3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755562-E0F9-B893-906A-31B46DD41EAE}"/>
              </a:ext>
            </a:extLst>
          </p:cNvPr>
          <p:cNvSpPr>
            <a:spLocks noGrp="1"/>
          </p:cNvSpPr>
          <p:nvPr>
            <p:ph type="title"/>
          </p:nvPr>
        </p:nvSpPr>
        <p:spPr>
          <a:xfrm>
            <a:off x="838201" y="479493"/>
            <a:ext cx="5257800" cy="1325563"/>
          </a:xfrm>
        </p:spPr>
        <p:txBody>
          <a:bodyPr>
            <a:normAutofit/>
          </a:bodyPr>
          <a:lstStyle/>
          <a:p>
            <a:r>
              <a:rPr lang="en-US" dirty="0"/>
              <a:t>Car Rental Program</a:t>
            </a:r>
          </a:p>
        </p:txBody>
      </p:sp>
      <p:sp>
        <p:nvSpPr>
          <p:cNvPr id="3" name="Content Placeholder 2">
            <a:extLst>
              <a:ext uri="{FF2B5EF4-FFF2-40B4-BE49-F238E27FC236}">
                <a16:creationId xmlns:a16="http://schemas.microsoft.com/office/drawing/2014/main" id="{2DECF0F3-F49B-B521-76A1-7EB944DF6345}"/>
              </a:ext>
            </a:extLst>
          </p:cNvPr>
          <p:cNvSpPr>
            <a:spLocks noGrp="1"/>
          </p:cNvSpPr>
          <p:nvPr>
            <p:ph idx="1"/>
          </p:nvPr>
        </p:nvSpPr>
        <p:spPr>
          <a:xfrm>
            <a:off x="838201" y="1984443"/>
            <a:ext cx="5257800" cy="4192520"/>
          </a:xfrm>
        </p:spPr>
        <p:txBody>
          <a:bodyPr>
            <a:normAutofit/>
          </a:bodyPr>
          <a:lstStyle/>
          <a:p>
            <a:r>
              <a:rPr lang="en-US" sz="2400" dirty="0"/>
              <a:t>A product for users looking to rent a vehicle that allows them to browse available cars and choose one to rent.  The system shows the users the daily cost of each vehicle and totals their cost at checkout depending on which vehicle and how many days they choose to rent for.</a:t>
            </a:r>
          </a:p>
        </p:txBody>
      </p:sp>
    </p:spTree>
    <p:extLst>
      <p:ext uri="{BB962C8B-B14F-4D97-AF65-F5344CB8AC3E}">
        <p14:creationId xmlns:p14="http://schemas.microsoft.com/office/powerpoint/2010/main" val="334318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DFAE58-9AFE-F0BE-014E-10A8AD640B33}"/>
              </a:ext>
            </a:extLst>
          </p:cNvPr>
          <p:cNvSpPr>
            <a:spLocks noGrp="1"/>
          </p:cNvSpPr>
          <p:nvPr>
            <p:ph type="title"/>
          </p:nvPr>
        </p:nvSpPr>
        <p:spPr>
          <a:xfrm>
            <a:off x="1389278" y="1233241"/>
            <a:ext cx="3240506" cy="4064628"/>
          </a:xfrm>
        </p:spPr>
        <p:txBody>
          <a:bodyPr>
            <a:normAutofit/>
          </a:bodyPr>
          <a:lstStyle/>
          <a:p>
            <a:r>
              <a:rPr lang="en-US" dirty="0">
                <a:solidFill>
                  <a:srgbClr val="FFFFFF"/>
                </a:solidFill>
              </a:rPr>
              <a:t>Program</a:t>
            </a:r>
            <a:br>
              <a:rPr lang="en-US" dirty="0">
                <a:solidFill>
                  <a:srgbClr val="FFFFFF"/>
                </a:solidFill>
              </a:rPr>
            </a:br>
            <a:r>
              <a:rPr lang="en-US" dirty="0">
                <a:solidFill>
                  <a:srgbClr val="FFFFFF"/>
                </a:solidFill>
              </a:rPr>
              <a:t>	Features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569FCD18-6D4B-26EE-F796-86FFFD034973}"/>
              </a:ext>
            </a:extLst>
          </p:cNvPr>
          <p:cNvPicPr>
            <a:picLocks noGrp="1" noChangeAspect="1"/>
          </p:cNvPicPr>
          <p:nvPr>
            <p:ph idx="1"/>
          </p:nvPr>
        </p:nvPicPr>
        <p:blipFill>
          <a:blip r:embed="rId2"/>
          <a:stretch>
            <a:fillRect/>
          </a:stretch>
        </p:blipFill>
        <p:spPr>
          <a:xfrm>
            <a:off x="6203890" y="959535"/>
            <a:ext cx="2106305" cy="405059"/>
          </a:xfrm>
        </p:spPr>
      </p:pic>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557D919-8FFE-8333-6944-FEABB7F23C83}"/>
              </a:ext>
            </a:extLst>
          </p:cNvPr>
          <p:cNvPicPr>
            <a:picLocks noChangeAspect="1"/>
          </p:cNvPicPr>
          <p:nvPr/>
        </p:nvPicPr>
        <p:blipFill>
          <a:blip r:embed="rId3"/>
          <a:stretch>
            <a:fillRect/>
          </a:stretch>
        </p:blipFill>
        <p:spPr>
          <a:xfrm>
            <a:off x="9091019" y="1808812"/>
            <a:ext cx="1711702" cy="405059"/>
          </a:xfrm>
          <a:prstGeom prst="rect">
            <a:avLst/>
          </a:prstGeom>
        </p:spPr>
      </p:pic>
      <p:pic>
        <p:nvPicPr>
          <p:cNvPr id="11" name="Picture 10">
            <a:extLst>
              <a:ext uri="{FF2B5EF4-FFF2-40B4-BE49-F238E27FC236}">
                <a16:creationId xmlns:a16="http://schemas.microsoft.com/office/drawing/2014/main" id="{3E758482-35D0-0B7C-C469-F5F089A83AF7}"/>
              </a:ext>
            </a:extLst>
          </p:cNvPr>
          <p:cNvPicPr>
            <a:picLocks noChangeAspect="1"/>
          </p:cNvPicPr>
          <p:nvPr/>
        </p:nvPicPr>
        <p:blipFill>
          <a:blip r:embed="rId4"/>
          <a:stretch>
            <a:fillRect/>
          </a:stretch>
        </p:blipFill>
        <p:spPr>
          <a:xfrm>
            <a:off x="6487432" y="2836716"/>
            <a:ext cx="1678099" cy="405058"/>
          </a:xfrm>
          <a:prstGeom prst="rect">
            <a:avLst/>
          </a:prstGeom>
        </p:spPr>
      </p:pic>
      <p:pic>
        <p:nvPicPr>
          <p:cNvPr id="15" name="Picture 14">
            <a:extLst>
              <a:ext uri="{FF2B5EF4-FFF2-40B4-BE49-F238E27FC236}">
                <a16:creationId xmlns:a16="http://schemas.microsoft.com/office/drawing/2014/main" id="{C8054541-2750-EE5D-C15B-74AACE23B425}"/>
              </a:ext>
            </a:extLst>
          </p:cNvPr>
          <p:cNvPicPr>
            <a:picLocks noChangeAspect="1"/>
          </p:cNvPicPr>
          <p:nvPr/>
        </p:nvPicPr>
        <p:blipFill>
          <a:blip r:embed="rId5"/>
          <a:stretch>
            <a:fillRect/>
          </a:stretch>
        </p:blipFill>
        <p:spPr>
          <a:xfrm>
            <a:off x="8739793" y="3765654"/>
            <a:ext cx="2414154" cy="405059"/>
          </a:xfrm>
          <a:prstGeom prst="rect">
            <a:avLst/>
          </a:prstGeom>
        </p:spPr>
      </p:pic>
      <p:pic>
        <p:nvPicPr>
          <p:cNvPr id="19" name="Picture 18">
            <a:extLst>
              <a:ext uri="{FF2B5EF4-FFF2-40B4-BE49-F238E27FC236}">
                <a16:creationId xmlns:a16="http://schemas.microsoft.com/office/drawing/2014/main" id="{B2C76AF1-1AFD-CB0C-70AB-9DD7EF955355}"/>
              </a:ext>
            </a:extLst>
          </p:cNvPr>
          <p:cNvPicPr>
            <a:picLocks noChangeAspect="1"/>
          </p:cNvPicPr>
          <p:nvPr/>
        </p:nvPicPr>
        <p:blipFill>
          <a:blip r:embed="rId6"/>
          <a:stretch>
            <a:fillRect/>
          </a:stretch>
        </p:blipFill>
        <p:spPr>
          <a:xfrm>
            <a:off x="6487432" y="4885791"/>
            <a:ext cx="1822763" cy="405058"/>
          </a:xfrm>
          <a:prstGeom prst="rect">
            <a:avLst/>
          </a:prstGeom>
        </p:spPr>
      </p:pic>
      <p:pic>
        <p:nvPicPr>
          <p:cNvPr id="23" name="Picture 22">
            <a:extLst>
              <a:ext uri="{FF2B5EF4-FFF2-40B4-BE49-F238E27FC236}">
                <a16:creationId xmlns:a16="http://schemas.microsoft.com/office/drawing/2014/main" id="{BB37938A-0F73-1742-47FF-8D4E119182DA}"/>
              </a:ext>
            </a:extLst>
          </p:cNvPr>
          <p:cNvPicPr>
            <a:picLocks noChangeAspect="1"/>
          </p:cNvPicPr>
          <p:nvPr/>
        </p:nvPicPr>
        <p:blipFill>
          <a:blip r:embed="rId7"/>
          <a:stretch>
            <a:fillRect/>
          </a:stretch>
        </p:blipFill>
        <p:spPr>
          <a:xfrm>
            <a:off x="9313431" y="5849418"/>
            <a:ext cx="1266877" cy="438534"/>
          </a:xfrm>
          <a:prstGeom prst="rect">
            <a:avLst/>
          </a:prstGeom>
        </p:spPr>
      </p:pic>
    </p:spTree>
    <p:extLst>
      <p:ext uri="{BB962C8B-B14F-4D97-AF65-F5344CB8AC3E}">
        <p14:creationId xmlns:p14="http://schemas.microsoft.com/office/powerpoint/2010/main" val="228424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A55197A-2780-486E-B162-E7C8FBCB99E3}"/>
              </a:ext>
            </a:extLst>
          </p:cNvPr>
          <p:cNvPicPr>
            <a:picLocks noChangeAspect="1"/>
          </p:cNvPicPr>
          <p:nvPr/>
        </p:nvPicPr>
        <p:blipFill>
          <a:blip r:embed="rId2"/>
          <a:stretch>
            <a:fillRect/>
          </a:stretch>
        </p:blipFill>
        <p:spPr>
          <a:xfrm>
            <a:off x="6541053" y="2351339"/>
            <a:ext cx="4777381" cy="198261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101E4D-3C35-21CA-BA02-ADB2DEB92A64}"/>
              </a:ext>
            </a:extLst>
          </p:cNvPr>
          <p:cNvSpPr>
            <a:spLocks noGrp="1"/>
          </p:cNvSpPr>
          <p:nvPr>
            <p:ph type="title"/>
          </p:nvPr>
        </p:nvSpPr>
        <p:spPr>
          <a:xfrm>
            <a:off x="838201" y="479493"/>
            <a:ext cx="5257800" cy="1325563"/>
          </a:xfrm>
        </p:spPr>
        <p:txBody>
          <a:bodyPr>
            <a:normAutofit/>
          </a:bodyPr>
          <a:lstStyle/>
          <a:p>
            <a:r>
              <a:rPr lang="en-US" dirty="0"/>
              <a:t>Database backend</a:t>
            </a:r>
          </a:p>
        </p:txBody>
      </p:sp>
      <p:sp>
        <p:nvSpPr>
          <p:cNvPr id="3" name="Content Placeholder 2">
            <a:extLst>
              <a:ext uri="{FF2B5EF4-FFF2-40B4-BE49-F238E27FC236}">
                <a16:creationId xmlns:a16="http://schemas.microsoft.com/office/drawing/2014/main" id="{5A713423-4893-5ACF-E05D-8B043633B15A}"/>
              </a:ext>
            </a:extLst>
          </p:cNvPr>
          <p:cNvSpPr>
            <a:spLocks noGrp="1"/>
          </p:cNvSpPr>
          <p:nvPr>
            <p:ph idx="1"/>
          </p:nvPr>
        </p:nvSpPr>
        <p:spPr>
          <a:xfrm>
            <a:off x="838201" y="1984443"/>
            <a:ext cx="5257800" cy="4192520"/>
          </a:xfrm>
        </p:spPr>
        <p:txBody>
          <a:bodyPr>
            <a:normAutofit/>
          </a:bodyPr>
          <a:lstStyle/>
          <a:p>
            <a:r>
              <a:rPr lang="en-US" sz="2400"/>
              <a:t>Program data is stored in a Microsoft Access database</a:t>
            </a:r>
          </a:p>
        </p:txBody>
      </p:sp>
    </p:spTree>
    <p:extLst>
      <p:ext uri="{BB962C8B-B14F-4D97-AF65-F5344CB8AC3E}">
        <p14:creationId xmlns:p14="http://schemas.microsoft.com/office/powerpoint/2010/main" val="189199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08FF33-7237-C58F-0524-CBD59BC04EFA}"/>
              </a:ext>
            </a:extLst>
          </p:cNvPr>
          <p:cNvSpPr>
            <a:spLocks noGrp="1"/>
          </p:cNvSpPr>
          <p:nvPr>
            <p:ph type="title"/>
          </p:nvPr>
        </p:nvSpPr>
        <p:spPr>
          <a:xfrm>
            <a:off x="171351" y="1412320"/>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Admin</a:t>
            </a:r>
            <a:br>
              <a:rPr lang="en-US" sz="6000" kern="1200">
                <a:solidFill>
                  <a:srgbClr val="FFFFFF"/>
                </a:solidFill>
                <a:latin typeface="+mj-lt"/>
                <a:ea typeface="+mj-ea"/>
                <a:cs typeface="+mj-cs"/>
              </a:rPr>
            </a:br>
            <a:r>
              <a:rPr lang="en-US" sz="6000" kern="1200">
                <a:solidFill>
                  <a:srgbClr val="FFFFFF"/>
                </a:solidFill>
                <a:latin typeface="+mj-lt"/>
                <a:ea typeface="+mj-ea"/>
                <a:cs typeface="+mj-cs"/>
              </a:rPr>
              <a:t>Demo </a:t>
            </a:r>
            <a:r>
              <a:rPr lang="en-US" sz="6000" kern="1200" dirty="0">
                <a:solidFill>
                  <a:srgbClr val="FFFFFF"/>
                </a:solidFill>
                <a:latin typeface="+mj-lt"/>
                <a:ea typeface="+mj-ea"/>
                <a:cs typeface="+mj-cs"/>
              </a:rPr>
              <a:t>Presentation</a:t>
            </a:r>
          </a:p>
        </p:txBody>
      </p:sp>
      <p:sp>
        <p:nvSpPr>
          <p:cNvPr id="30" name="Oval 29">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video1533388075">
            <a:hlinkClick r:id="" action="ppaction://media"/>
            <a:extLst>
              <a:ext uri="{FF2B5EF4-FFF2-40B4-BE49-F238E27FC236}">
                <a16:creationId xmlns:a16="http://schemas.microsoft.com/office/drawing/2014/main" id="{13D5124D-FA51-2DA3-8EE6-450A209811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75017" y="1295339"/>
            <a:ext cx="6849641" cy="3852923"/>
          </a:xfrm>
          <a:prstGeom prst="rect">
            <a:avLst/>
          </a:prstGeom>
        </p:spPr>
      </p:pic>
    </p:spTree>
    <p:extLst>
      <p:ext uri="{BB962C8B-B14F-4D97-AF65-F5344CB8AC3E}">
        <p14:creationId xmlns:p14="http://schemas.microsoft.com/office/powerpoint/2010/main" val="220015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A408B5-3F28-D979-11DC-30ED1980C91E}"/>
            </a:ext>
          </a:extLst>
        </p:cNvPr>
        <p:cNvGrpSpPr/>
        <p:nvPr/>
      </p:nvGrpSpPr>
      <p:grpSpPr>
        <a:xfrm>
          <a:off x="0" y="0"/>
          <a:ext cx="0" cy="0"/>
          <a:chOff x="0" y="0"/>
          <a:chExt cx="0" cy="0"/>
        </a:xfrm>
      </p:grpSpPr>
      <p:sp>
        <p:nvSpPr>
          <p:cNvPr id="22" name="Freeform: Shape 21">
            <a:extLst>
              <a:ext uri="{FF2B5EF4-FFF2-40B4-BE49-F238E27FC236}">
                <a16:creationId xmlns:a16="http://schemas.microsoft.com/office/drawing/2014/main" id="{FCAC5C45-1910-4BC9-730D-28B4623EB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642D487A-C36A-300F-788C-8B10EEAA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22A953C-8C38-1C82-681C-56FA8A165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A9DB8619-9426-79AF-4819-EC1B069F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B45CF2-09E7-0107-D0A5-5DB5F5DCC307}"/>
              </a:ext>
            </a:extLst>
          </p:cNvPr>
          <p:cNvSpPr>
            <a:spLocks noGrp="1"/>
          </p:cNvSpPr>
          <p:nvPr>
            <p:ph type="title"/>
          </p:nvPr>
        </p:nvSpPr>
        <p:spPr>
          <a:xfrm>
            <a:off x="0" y="1768036"/>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User Flow</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Demo Presentation</a:t>
            </a:r>
          </a:p>
        </p:txBody>
      </p:sp>
      <p:sp>
        <p:nvSpPr>
          <p:cNvPr id="30" name="Oval 29">
            <a:extLst>
              <a:ext uri="{FF2B5EF4-FFF2-40B4-BE49-F238E27FC236}">
                <a16:creationId xmlns:a16="http://schemas.microsoft.com/office/drawing/2014/main" id="{66E4CB78-AF0F-AE3D-B2DD-584FC8351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SDUserFlow(1)">
            <a:hlinkClick r:id="" action="ppaction://media"/>
            <a:extLst>
              <a:ext uri="{FF2B5EF4-FFF2-40B4-BE49-F238E27FC236}">
                <a16:creationId xmlns:a16="http://schemas.microsoft.com/office/drawing/2014/main" id="{128F7D3F-984F-9E1D-EA25-1DCAC9963A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0159" y="2034309"/>
            <a:ext cx="5422900" cy="3048000"/>
          </a:xfrm>
          <a:prstGeom prst="rect">
            <a:avLst/>
          </a:prstGeom>
        </p:spPr>
      </p:pic>
    </p:spTree>
    <p:extLst>
      <p:ext uri="{BB962C8B-B14F-4D97-AF65-F5344CB8AC3E}">
        <p14:creationId xmlns:p14="http://schemas.microsoft.com/office/powerpoint/2010/main" val="34317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737</TotalTime>
  <Words>106</Words>
  <Application>Microsoft Office PowerPoint</Application>
  <PresentationFormat>Widescreen</PresentationFormat>
  <Paragraphs>19</Paragraphs>
  <Slides>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Calibri</vt:lpstr>
      <vt:lpstr>Tw Cen MT</vt:lpstr>
      <vt:lpstr>ShapesVTI</vt:lpstr>
      <vt:lpstr>Final Project</vt:lpstr>
      <vt:lpstr>Slides Roadmap</vt:lpstr>
      <vt:lpstr>Car Rental Program</vt:lpstr>
      <vt:lpstr>Program  Features</vt:lpstr>
      <vt:lpstr>Database backend</vt:lpstr>
      <vt:lpstr>Admin Demo Presentation</vt:lpstr>
      <vt:lpstr>User Flow Demo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Willis</dc:creator>
  <cp:lastModifiedBy>Joshua Willis</cp:lastModifiedBy>
  <cp:revision>1</cp:revision>
  <dcterms:created xsi:type="dcterms:W3CDTF">2025-03-12T18:15:59Z</dcterms:created>
  <dcterms:modified xsi:type="dcterms:W3CDTF">2025-05-04T14:51:07Z</dcterms:modified>
</cp:coreProperties>
</file>